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1" r:id="rId4"/>
    <p:sldId id="268" r:id="rId5"/>
    <p:sldId id="267" r:id="rId6"/>
    <p:sldId id="269" r:id="rId7"/>
    <p:sldId id="270" r:id="rId8"/>
    <p:sldId id="272" r:id="rId9"/>
    <p:sldId id="273" r:id="rId10"/>
    <p:sldId id="274" r:id="rId11"/>
    <p:sldId id="275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0" autoAdjust="0"/>
    <p:restoredTop sz="94624" autoAdjust="0"/>
  </p:normalViewPr>
  <p:slideViewPr>
    <p:cSldViewPr>
      <p:cViewPr>
        <p:scale>
          <a:sx n="50" d="100"/>
          <a:sy n="50" d="100"/>
        </p:scale>
        <p:origin x="-1944" y="-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24.08.2016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5486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002060"/>
                </a:solidFill>
                <a:ea typeface="Microsoft Yi Baiti" pitchFamily="66" charset="0"/>
              </a:rPr>
              <a:t/>
            </a:r>
            <a:br>
              <a:rPr lang="ru-RU" b="1" dirty="0" smtClean="0">
                <a:solidFill>
                  <a:srgbClr val="002060"/>
                </a:solidFill>
                <a:ea typeface="Microsoft Yi Baiti" pitchFamily="66" charset="0"/>
              </a:rPr>
            </a:br>
            <a:r>
              <a:rPr lang="en-US" sz="6000" b="1" dirty="0" smtClean="0">
                <a:solidFill>
                  <a:srgbClr val="002060"/>
                </a:solidFill>
                <a:latin typeface="Microsoft Yi Baiti" pitchFamily="66" charset="0"/>
                <a:ea typeface="Microsoft Yi Baiti" pitchFamily="66" charset="0"/>
              </a:rPr>
              <a:t>Intel Alumni Boot Camp 2016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4" name="Рисунок 3" descr="logo_noblb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564904"/>
            <a:ext cx="7890809" cy="2592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Возникшие проблемы: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Недоработка механических движущихся частей</a:t>
            </a:r>
            <a:endParaRPr lang="ru-RU" dirty="0" smtClean="0"/>
          </a:p>
          <a:p>
            <a:r>
              <a:rPr lang="ru-RU" dirty="0" smtClean="0"/>
              <a:t>Неточности при проектировании 3</a:t>
            </a:r>
            <a:r>
              <a:rPr lang="en-US" dirty="0" smtClean="0"/>
              <a:t>D</a:t>
            </a:r>
            <a:r>
              <a:rPr lang="ru-RU" dirty="0" smtClean="0"/>
              <a:t>-моделей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Налажена стабильная работа команды</a:t>
            </a:r>
          </a:p>
          <a:p>
            <a:r>
              <a:rPr lang="ru-RU" dirty="0" smtClean="0"/>
              <a:t>Сформулированы четкие планы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1520" y="5517232"/>
            <a:ext cx="360226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9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Тампио</a:t>
            </a:r>
            <a:r>
              <a:rPr lang="ru-RU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 </a:t>
            </a:r>
            <a:r>
              <a:rPr lang="ru-RU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Анна</a:t>
            </a:r>
          </a:p>
          <a:p>
            <a:r>
              <a:rPr lang="ru-RU" sz="1900" dirty="0" err="1" smtClean="0">
                <a:latin typeface="Calibri Light" pitchFamily="34" charset="0"/>
                <a:ea typeface="Microsoft Yi Baiti" pitchFamily="66" charset="0"/>
              </a:rPr>
              <a:t>СПбГУТ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 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им. 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М.А.Бонч-Бруевича</a:t>
            </a:r>
          </a:p>
          <a:p>
            <a:r>
              <a:rPr lang="ru-RU" sz="1900" dirty="0" err="1" smtClean="0">
                <a:latin typeface="Calibri Light" pitchFamily="34" charset="0"/>
                <a:ea typeface="Microsoft Yi Baiti" pitchFamily="66" charset="0"/>
              </a:rPr>
              <a:t>Веб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- 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дизайн, 3</a:t>
            </a:r>
            <a:r>
              <a:rPr lang="en-US" sz="1900" dirty="0" smtClean="0">
                <a:latin typeface="Calibri Light" pitchFamily="34" charset="0"/>
                <a:ea typeface="Microsoft Yi Baiti" pitchFamily="66" charset="0"/>
              </a:rPr>
              <a:t>D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- моделирование</a:t>
            </a:r>
            <a:endParaRPr lang="ru-RU" sz="1900" dirty="0">
              <a:latin typeface="Calibri Light" pitchFamily="34" charset="0"/>
              <a:ea typeface="Microsoft Yi Baiti" pitchFamily="66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732240" y="404664"/>
            <a:ext cx="2448272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Чекмарёв</a:t>
            </a:r>
            <a:r>
              <a:rPr lang="ru-RU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 </a:t>
            </a:r>
            <a:r>
              <a:rPr lang="ru-RU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Никита</a:t>
            </a: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ННГУ 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им. 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Лобачевского</a:t>
            </a:r>
          </a:p>
          <a:p>
            <a:endParaRPr lang="ru-RU" sz="1900" dirty="0" smtClean="0">
              <a:latin typeface="Calibri Light" pitchFamily="34" charset="0"/>
              <a:ea typeface="Microsoft Yi Baiti" pitchFamily="66" charset="0"/>
            </a:endParaRP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Главный инженер</a:t>
            </a: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Конструирование,</a:t>
            </a: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3</a:t>
            </a:r>
            <a:r>
              <a:rPr lang="en-US" sz="1900" dirty="0" smtClean="0">
                <a:latin typeface="Calibri Light" pitchFamily="34" charset="0"/>
                <a:ea typeface="Microsoft Yi Baiti" pitchFamily="66" charset="0"/>
              </a:rPr>
              <a:t>D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- моделирование</a:t>
            </a:r>
            <a:endParaRPr lang="ru-RU" sz="1900" dirty="0">
              <a:latin typeface="Calibri Light" pitchFamily="34" charset="0"/>
              <a:ea typeface="Microsoft Yi Baiti" pitchFamily="66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339752" y="260648"/>
            <a:ext cx="3096344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Сивков </a:t>
            </a:r>
            <a:r>
              <a:rPr lang="ru-RU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Степан</a:t>
            </a: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НИЯУ МИФИ</a:t>
            </a:r>
          </a:p>
          <a:p>
            <a:endParaRPr lang="ru-RU" sz="1900" dirty="0" smtClean="0">
              <a:latin typeface="Calibri Light" pitchFamily="34" charset="0"/>
              <a:ea typeface="Microsoft Yi Baiti" pitchFamily="66" charset="0"/>
            </a:endParaRP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Общее 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руководство, </a:t>
            </a:r>
            <a:endParaRPr lang="ru-RU" sz="1900" dirty="0" smtClean="0">
              <a:latin typeface="Calibri Light" pitchFamily="34" charset="0"/>
              <a:ea typeface="Microsoft Yi Baiti" pitchFamily="66" charset="0"/>
            </a:endParaRP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Главный конструктор </a:t>
            </a: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3</a:t>
            </a:r>
            <a:r>
              <a:rPr lang="en-US" sz="1900" dirty="0" smtClean="0">
                <a:latin typeface="Calibri Light" pitchFamily="34" charset="0"/>
                <a:ea typeface="Microsoft Yi Baiti" pitchFamily="66" charset="0"/>
              </a:rPr>
              <a:t>D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- моделирование и </a:t>
            </a:r>
            <a:endParaRPr lang="ru-RU" sz="1900" dirty="0" smtClean="0">
              <a:latin typeface="Calibri Light" pitchFamily="34" charset="0"/>
              <a:ea typeface="Microsoft Yi Baiti" pitchFamily="66" charset="0"/>
            </a:endParaRP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конструирование</a:t>
            </a:r>
            <a:endParaRPr lang="ru-RU" sz="1900" dirty="0">
              <a:latin typeface="Calibri Light" pitchFamily="34" charset="0"/>
              <a:ea typeface="Microsoft Yi Baiti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44208" y="5445224"/>
            <a:ext cx="260199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Абрамова </a:t>
            </a:r>
            <a:r>
              <a:rPr lang="ru-RU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Анна</a:t>
            </a: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НИУ ВШЭ-НН</a:t>
            </a: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Дизайн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, оформление и </a:t>
            </a:r>
            <a:endParaRPr lang="ru-RU" sz="1900" dirty="0" smtClean="0">
              <a:latin typeface="Calibri Light" pitchFamily="34" charset="0"/>
              <a:ea typeface="Microsoft Yi Baiti" pitchFamily="66" charset="0"/>
            </a:endParaRP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конструирование</a:t>
            </a:r>
            <a:endParaRPr lang="ru-RU" sz="1900" dirty="0">
              <a:latin typeface="Calibri Light" pitchFamily="34" charset="0"/>
              <a:ea typeface="Microsoft Yi Baiti" pitchFamily="66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851920" y="5534561"/>
            <a:ext cx="259228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Ильичёв </a:t>
            </a:r>
            <a:r>
              <a:rPr lang="ru-RU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Андрей</a:t>
            </a: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ННГУ 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им. 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Лобачевского</a:t>
            </a:r>
          </a:p>
          <a:p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Главный </a:t>
            </a:r>
            <a:r>
              <a:rPr lang="ru-RU" sz="1900" dirty="0" smtClean="0">
                <a:latin typeface="Calibri Light" pitchFamily="34" charset="0"/>
                <a:ea typeface="Microsoft Yi Baiti" pitchFamily="66" charset="0"/>
              </a:rPr>
              <a:t>программист</a:t>
            </a:r>
            <a:endParaRPr lang="ru-RU" sz="1900" dirty="0">
              <a:latin typeface="Calibri Light" pitchFamily="34" charset="0"/>
              <a:ea typeface="Microsoft Yi Baiti" pitchFamily="66" charset="0"/>
            </a:endParaRPr>
          </a:p>
        </p:txBody>
      </p:sp>
      <p:pic>
        <p:nvPicPr>
          <p:cNvPr id="25" name="Рисунок 24" descr="IMG_20160824_134706_HDR.jpg"/>
          <p:cNvPicPr>
            <a:picLocks noChangeAspect="1"/>
          </p:cNvPicPr>
          <p:nvPr/>
        </p:nvPicPr>
        <p:blipFill>
          <a:blip r:embed="rId2" cstate="print"/>
          <a:srcRect l="13784" t="26687" r="20528" b="22508"/>
          <a:stretch>
            <a:fillRect/>
          </a:stretch>
        </p:blipFill>
        <p:spPr>
          <a:xfrm>
            <a:off x="3563888" y="3068960"/>
            <a:ext cx="2304256" cy="2376264"/>
          </a:xfrm>
          <a:prstGeom prst="rect">
            <a:avLst/>
          </a:prstGeom>
        </p:spPr>
      </p:pic>
      <p:pic>
        <p:nvPicPr>
          <p:cNvPr id="26" name="Рисунок 25" descr="IMG_20160824_134818_HDR.jpg"/>
          <p:cNvPicPr>
            <a:picLocks noChangeAspect="1"/>
          </p:cNvPicPr>
          <p:nvPr/>
        </p:nvPicPr>
        <p:blipFill>
          <a:blip r:embed="rId3" cstate="print"/>
          <a:srcRect l="19583" t="33355" r="20104" b="21411"/>
          <a:stretch>
            <a:fillRect/>
          </a:stretch>
        </p:blipFill>
        <p:spPr>
          <a:xfrm>
            <a:off x="323528" y="3140968"/>
            <a:ext cx="2376264" cy="2376264"/>
          </a:xfrm>
          <a:prstGeom prst="rect">
            <a:avLst/>
          </a:prstGeom>
        </p:spPr>
      </p:pic>
      <p:pic>
        <p:nvPicPr>
          <p:cNvPr id="27" name="Рисунок 26" descr="IMG_20160824_134847_HDR.jpg"/>
          <p:cNvPicPr>
            <a:picLocks noChangeAspect="1"/>
          </p:cNvPicPr>
          <p:nvPr/>
        </p:nvPicPr>
        <p:blipFill>
          <a:blip r:embed="rId4" cstate="print"/>
          <a:srcRect l="12794" t="33355" r="26488" b="20040"/>
          <a:stretch>
            <a:fillRect/>
          </a:stretch>
        </p:blipFill>
        <p:spPr>
          <a:xfrm>
            <a:off x="6570602" y="3068960"/>
            <a:ext cx="2321878" cy="2376264"/>
          </a:xfrm>
          <a:prstGeom prst="rect">
            <a:avLst/>
          </a:prstGeom>
        </p:spPr>
      </p:pic>
      <p:pic>
        <p:nvPicPr>
          <p:cNvPr id="28" name="Рисунок 27" descr="IMG_20160824_134906_HDR.jpg"/>
          <p:cNvPicPr>
            <a:picLocks noChangeAspect="1"/>
          </p:cNvPicPr>
          <p:nvPr/>
        </p:nvPicPr>
        <p:blipFill>
          <a:blip r:embed="rId5" cstate="print"/>
          <a:srcRect l="23239" t="25130" r="27415" b="29635"/>
          <a:stretch>
            <a:fillRect/>
          </a:stretch>
        </p:blipFill>
        <p:spPr>
          <a:xfrm>
            <a:off x="323528" y="332656"/>
            <a:ext cx="1944216" cy="2376264"/>
          </a:xfrm>
          <a:prstGeom prst="rect">
            <a:avLst/>
          </a:prstGeom>
        </p:spPr>
      </p:pic>
      <p:pic>
        <p:nvPicPr>
          <p:cNvPr id="29" name="Рисунок 28" descr="IMG_20160824_134928_HDR.jpg"/>
          <p:cNvPicPr>
            <a:picLocks noChangeAspect="1"/>
          </p:cNvPicPr>
          <p:nvPr/>
        </p:nvPicPr>
        <p:blipFill>
          <a:blip r:embed="rId6" cstate="print"/>
          <a:srcRect l="16515" t="17125" r="19266" b="28288"/>
          <a:stretch>
            <a:fillRect/>
          </a:stretch>
        </p:blipFill>
        <p:spPr>
          <a:xfrm>
            <a:off x="4754138" y="332656"/>
            <a:ext cx="1906094" cy="216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logo_noblb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8708" y="0"/>
            <a:ext cx="2985292" cy="980728"/>
          </a:xfrm>
          <a:prstGeom prst="rect">
            <a:avLst/>
          </a:prstGeom>
        </p:spPr>
      </p:pic>
      <p:pic>
        <p:nvPicPr>
          <p:cNvPr id="9" name="Рисунок 8" descr="20160824_10093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86570"/>
            <a:ext cx="5328592" cy="6208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logo_noblb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8708" y="0"/>
            <a:ext cx="2985292" cy="980728"/>
          </a:xfrm>
          <a:prstGeom prst="rect">
            <a:avLst/>
          </a:prstGeom>
        </p:spPr>
      </p:pic>
      <p:pic>
        <p:nvPicPr>
          <p:cNvPr id="6" name="Рисунок 5" descr="20160824_1019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945386">
            <a:off x="4001787" y="2030149"/>
            <a:ext cx="4208666" cy="4337921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 cstate="print"/>
          <a:srcRect l="35756" t="29246" r="37963" b="43837"/>
          <a:stretch>
            <a:fillRect/>
          </a:stretch>
        </p:blipFill>
        <p:spPr>
          <a:xfrm rot="21016400">
            <a:off x="-40409" y="1755687"/>
            <a:ext cx="3445550" cy="28043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8" y="476672"/>
            <a:ext cx="6444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ea typeface="Microsoft Yi Baiti" pitchFamily="66" charset="0"/>
              </a:rPr>
              <a:t>Держатель для маркера</a:t>
            </a:r>
            <a:endParaRPr lang="ru-RU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itchFamily="34" charset="0"/>
              <a:ea typeface="Microsoft Yi Baiti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logo_noblb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8708" y="0"/>
            <a:ext cx="2985292" cy="980728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 cstate="print"/>
          <a:srcRect l="35917" t="33094" r="34580" b="30990"/>
          <a:stretch>
            <a:fillRect/>
          </a:stretch>
        </p:blipFill>
        <p:spPr>
          <a:xfrm>
            <a:off x="4211960" y="2348880"/>
            <a:ext cx="5196780" cy="4123134"/>
          </a:xfrm>
          <a:prstGeom prst="rect">
            <a:avLst/>
          </a:prstGeom>
        </p:spPr>
      </p:pic>
      <p:pic>
        <p:nvPicPr>
          <p:cNvPr id="6" name="Рисунок 5" descr="20160824_10075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224793">
            <a:off x="-76959" y="1604565"/>
            <a:ext cx="4962248" cy="21727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5616" y="476672"/>
            <a:ext cx="4889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Фиксатор маркера</a:t>
            </a:r>
            <a:endParaRPr lang="ru-RU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>
          <a:blip r:embed="rId2" cstate="print"/>
          <a:srcRect l="35756" t="35403" r="37968" b="44601"/>
          <a:stretch>
            <a:fillRect/>
          </a:stretch>
        </p:blipFill>
        <p:spPr>
          <a:xfrm rot="373802">
            <a:off x="2944057" y="1067727"/>
            <a:ext cx="6024022" cy="3120732"/>
          </a:xfrm>
          <a:prstGeom prst="rect">
            <a:avLst/>
          </a:prstGeom>
        </p:spPr>
      </p:pic>
      <p:pic>
        <p:nvPicPr>
          <p:cNvPr id="4" name="Рисунок 3" descr="logo_noblb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8708" y="0"/>
            <a:ext cx="2985292" cy="980728"/>
          </a:xfrm>
          <a:prstGeom prst="rect">
            <a:avLst/>
          </a:prstGeom>
        </p:spPr>
      </p:pic>
      <p:pic>
        <p:nvPicPr>
          <p:cNvPr id="6" name="Рисунок 5" descr="20160824_10204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284429">
            <a:off x="139941" y="3328839"/>
            <a:ext cx="5261978" cy="3294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20688"/>
            <a:ext cx="4942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  <a:cs typeface="Microsoft Tai Le" pitchFamily="34" charset="0"/>
              </a:rPr>
              <a:t>Планка-держатель</a:t>
            </a:r>
            <a:endParaRPr lang="ru-RU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itchFamily="34" charset="0"/>
              <a:cs typeface="Microsoft Tai L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logo_noblb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8708" y="0"/>
            <a:ext cx="2985292" cy="980728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3" cstate="print"/>
          <a:srcRect l="30786" t="32837" r="27846" b="37119"/>
          <a:stretch>
            <a:fillRect/>
          </a:stretch>
        </p:blipFill>
        <p:spPr>
          <a:xfrm rot="21410643">
            <a:off x="2515836" y="1204595"/>
            <a:ext cx="5589766" cy="2651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1600" y="476672"/>
            <a:ext cx="4844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Удлинитель рельсы</a:t>
            </a:r>
            <a:endParaRPr lang="ru-RU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itchFamily="34" charset="0"/>
            </a:endParaRPr>
          </a:p>
        </p:txBody>
      </p:sp>
      <p:pic>
        <p:nvPicPr>
          <p:cNvPr id="9" name="Рисунок 8" descr="-nnAecD3uT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464184">
            <a:off x="154237" y="3691383"/>
            <a:ext cx="6578214" cy="273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logo_noblb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8708" y="0"/>
            <a:ext cx="2985292" cy="980728"/>
          </a:xfrm>
          <a:prstGeom prst="rect">
            <a:avLst/>
          </a:prstGeom>
        </p:spPr>
      </p:pic>
      <p:pic>
        <p:nvPicPr>
          <p:cNvPr id="9" name="Рисунок 8" descr="20160824_10514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2276872"/>
            <a:ext cx="5698840" cy="4581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alibri Light" pitchFamily="34" charset="0"/>
              </a:rPr>
              <a:t>Чему мы научились:</a:t>
            </a:r>
            <a:endParaRPr lang="ru-RU" dirty="0">
              <a:latin typeface="Calibri Light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latin typeface="Calibri Light" pitchFamily="34" charset="0"/>
              </a:rPr>
              <a:t>Работать в команде</a:t>
            </a:r>
          </a:p>
          <a:p>
            <a:r>
              <a:rPr lang="ru-RU" sz="4400" dirty="0" smtClean="0">
                <a:latin typeface="Calibri Light" pitchFamily="34" charset="0"/>
              </a:rPr>
              <a:t>Распределять обязанности</a:t>
            </a:r>
          </a:p>
          <a:p>
            <a:r>
              <a:rPr lang="ru-RU" sz="4400" dirty="0" smtClean="0">
                <a:latin typeface="Calibri Light" pitchFamily="34" charset="0"/>
              </a:rPr>
              <a:t>Ставить задачи</a:t>
            </a:r>
          </a:p>
          <a:p>
            <a:r>
              <a:rPr lang="ru-RU" sz="4400" dirty="0" smtClean="0">
                <a:latin typeface="Calibri Light" pitchFamily="34" charset="0"/>
              </a:rPr>
              <a:t>Работать в </a:t>
            </a:r>
            <a:r>
              <a:rPr lang="en-US" sz="4400" dirty="0" smtClean="0">
                <a:latin typeface="Calibri Light" pitchFamily="34" charset="0"/>
              </a:rPr>
              <a:t>Tinker</a:t>
            </a:r>
            <a:r>
              <a:rPr lang="ru-RU" sz="4400" dirty="0" smtClean="0">
                <a:latin typeface="Calibri Light" pitchFamily="34" charset="0"/>
              </a:rPr>
              <a:t>С</a:t>
            </a:r>
            <a:r>
              <a:rPr lang="en-US" sz="4400" dirty="0" smtClean="0">
                <a:latin typeface="Calibri Light" pitchFamily="34" charset="0"/>
              </a:rPr>
              <a:t>ad</a:t>
            </a:r>
            <a:endParaRPr lang="ru-RU" sz="4400" dirty="0" smtClean="0">
              <a:latin typeface="Calibri Light" pitchFamily="34" charset="0"/>
            </a:endParaRPr>
          </a:p>
          <a:p>
            <a:r>
              <a:rPr lang="ru-RU" sz="4400" dirty="0" smtClean="0">
                <a:latin typeface="Calibri Light" pitchFamily="34" charset="0"/>
              </a:rPr>
              <a:t>Рисовать скетчи</a:t>
            </a:r>
            <a:endParaRPr lang="en-US" sz="4400" dirty="0" smtClean="0">
              <a:latin typeface="Calibri Light" pitchFamily="34" charset="0"/>
            </a:endParaRPr>
          </a:p>
          <a:p>
            <a:endParaRPr lang="ru-RU" sz="2400" dirty="0">
              <a:latin typeface="Calibr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83</TotalTime>
  <Words>107</Words>
  <Application>Microsoft Office PowerPoint</Application>
  <PresentationFormat>Экран (4:3)</PresentationFormat>
  <Paragraphs>40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 Intel Alumni Boot Camp 2016 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Чему мы научились:</vt:lpstr>
      <vt:lpstr>Возникшие проблемы:</vt:lpstr>
      <vt:lpstr>Выводы: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Alumni Boot Camp 2016</dc:title>
  <dc:creator>Anutka</dc:creator>
  <cp:lastModifiedBy>Windows User</cp:lastModifiedBy>
  <cp:revision>5</cp:revision>
  <dcterms:created xsi:type="dcterms:W3CDTF">2016-08-24T09:49:49Z</dcterms:created>
  <dcterms:modified xsi:type="dcterms:W3CDTF">2016-08-24T12:04:18Z</dcterms:modified>
</cp:coreProperties>
</file>